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4" r:id="rId8"/>
    <p:sldId id="265" r:id="rId9"/>
    <p:sldId id="266" r:id="rId10"/>
    <p:sldId id="267" r:id="rId11"/>
    <p:sldId id="262" r:id="rId12"/>
    <p:sldId id="263"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1" autoAdjust="0"/>
    <p:restoredTop sz="94660"/>
  </p:normalViewPr>
  <p:slideViewPr>
    <p:cSldViewPr snapToObjects="1">
      <p:cViewPr varScale="1">
        <p:scale>
          <a:sx n="76" d="100"/>
          <a:sy n="76" d="100"/>
        </p:scale>
        <p:origin x="-3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31F54B-4243-430F-8E2E-70EEDBC727EB}" type="datetimeFigureOut">
              <a:rPr lang="en-US"/>
              <a:pPr>
                <a:defRPr/>
              </a:pPr>
              <a:t>4/21/2010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9D88A6-C899-4617-BF93-49E13E48579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E53DAD-3E8B-4EC0-98C5-CAAEEC4E8CC4}" type="datetimeFigureOut">
              <a:rPr lang="en-US"/>
              <a:pPr>
                <a:defRPr/>
              </a:pPr>
              <a:t>4/21/2010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E425C2-FCC2-4CE5-8D26-D5F41C9742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DD3800-1F8A-4878-88E3-74159C3BDD5B}" type="datetimeFigureOut">
              <a:rPr lang="en-US"/>
              <a:pPr>
                <a:defRPr/>
              </a:pPr>
              <a:t>4/21/2010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AB6061-6603-4043-8341-EDE00E901DB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F51483-200A-4944-B2FB-74887A72D6D5}" type="datetimeFigureOut">
              <a:rPr lang="en-US"/>
              <a:pPr>
                <a:defRPr/>
              </a:pPr>
              <a:t>4/21/2010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98F20D-20CE-47B8-A9AE-5FF7B3E78A9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FF928D-CA02-4C02-BCD8-9D6F543A3525}" type="datetimeFigureOut">
              <a:rPr lang="en-US"/>
              <a:pPr>
                <a:defRPr/>
              </a:pPr>
              <a:t>4/21/2010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0CE1A3-11B8-46E7-B35B-C10DFB61D78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BD20A44-3945-4BC8-B24A-F83E9AA49934}" type="datetimeFigureOut">
              <a:rPr lang="en-US"/>
              <a:pPr>
                <a:defRPr/>
              </a:pPr>
              <a:t>4/21/2010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0722BA-058C-4FBD-91C0-78503158CE7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E520517-F852-442C-94C1-794B89E236DB}" type="datetimeFigureOut">
              <a:rPr lang="en-US"/>
              <a:pPr>
                <a:defRPr/>
              </a:pPr>
              <a:t>4/21/2010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1CE4305-40E2-405F-BCA5-AE56BD7FC0B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6B7458E-5D5F-4BA4-A6BB-CA8F43030AB9}" type="datetimeFigureOut">
              <a:rPr lang="en-US"/>
              <a:pPr>
                <a:defRPr/>
              </a:pPr>
              <a:t>4/21/2010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F7418A4-C688-40BB-84A6-D315C2F5DA6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0FEA07F-C1BD-4ADF-9374-F6BC97014B55}" type="datetimeFigureOut">
              <a:rPr lang="en-US"/>
              <a:pPr>
                <a:defRPr/>
              </a:pPr>
              <a:t>4/21/2010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BD92CF1-7BF7-4D8A-86FB-0BCB5A0AB30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8F2E12-3984-45C5-B2AC-8A596E6C5355}" type="datetimeFigureOut">
              <a:rPr lang="en-US"/>
              <a:pPr>
                <a:defRPr/>
              </a:pPr>
              <a:t>4/21/2010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62807E-35C9-45A0-99F8-D975E9DDA54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86C165-06A6-44B3-8417-29D7F1810D9D}" type="datetimeFigureOut">
              <a:rPr lang="en-US"/>
              <a:pPr>
                <a:defRPr/>
              </a:pPr>
              <a:t>4/21/2010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165B6A-3145-421F-ADE9-CCDDFC465A8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59F121D-47E0-4F16-B024-CE952AD5AF86}" type="datetimeFigureOut">
              <a:rPr lang="en-US"/>
              <a:pPr>
                <a:defRPr/>
              </a:pPr>
              <a:t>4/21/2010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BC91418-3A5C-445F-8266-93D898E2F3B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Picture Placeholder 4"/>
          <p:cNvSpPr>
            <a:spLocks noGrp="1"/>
          </p:cNvSpPr>
          <p:nvPr>
            <p:ph type="pic" idx="1"/>
          </p:nvPr>
        </p:nvSpPr>
        <p:spPr>
          <a:xfrm>
            <a:off x="1792288" y="612775"/>
            <a:ext cx="5486400" cy="1978025"/>
          </a:xfrm>
        </p:spPr>
      </p:sp>
      <p:sp>
        <p:nvSpPr>
          <p:cNvPr id="13314" name="Text Placeholder 5"/>
          <p:cNvSpPr>
            <a:spLocks noGrp="1"/>
          </p:cNvSpPr>
          <p:nvPr>
            <p:ph type="body" sz="half" idx="2"/>
          </p:nvPr>
        </p:nvSpPr>
        <p:spPr>
          <a:xfrm>
            <a:off x="1792288" y="3200400"/>
            <a:ext cx="5486400" cy="2971800"/>
          </a:xfrm>
        </p:spPr>
        <p:txBody>
          <a:bodyPr/>
          <a:lstStyle/>
          <a:p>
            <a:r>
              <a:rPr lang="en-US" sz="2400" smtClean="0"/>
              <a:t>     Once upon a time there lived a magic unicorn named Alice who wanted a magic horn. She didn’t have a magic horn because she was a late bloomer. Every single  unicorn in Magic Tale Land had a magic horn.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Picture Placeholder 2"/>
          <p:cNvSpPr>
            <a:spLocks noGrp="1"/>
          </p:cNvSpPr>
          <p:nvPr>
            <p:ph type="pic" idx="1"/>
          </p:nvPr>
        </p:nvSpPr>
        <p:spPr>
          <a:xfrm>
            <a:off x="1792288" y="612775"/>
            <a:ext cx="5486400" cy="1825625"/>
          </a:xfrm>
        </p:spPr>
      </p:sp>
      <p:sp>
        <p:nvSpPr>
          <p:cNvPr id="22530" name="Text Placeholder 3"/>
          <p:cNvSpPr>
            <a:spLocks noGrp="1"/>
          </p:cNvSpPr>
          <p:nvPr>
            <p:ph type="body" sz="half" idx="2"/>
          </p:nvPr>
        </p:nvSpPr>
        <p:spPr>
          <a:xfrm>
            <a:off x="1792288" y="3352800"/>
            <a:ext cx="5486400" cy="2819400"/>
          </a:xfrm>
        </p:spPr>
        <p:txBody>
          <a:bodyPr/>
          <a:lstStyle/>
          <a:p>
            <a:r>
              <a:rPr lang="en-US" sz="2400" smtClean="0"/>
              <a:t>      Suddenly, Alice was in last place. This made her really mad. She was angry by now. She remembered the hard time 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icture Placeholder 4"/>
          <p:cNvSpPr>
            <a:spLocks noGrp="1"/>
          </p:cNvSpPr>
          <p:nvPr>
            <p:ph type="pic" idx="1"/>
          </p:nvPr>
        </p:nvSpPr>
        <p:spPr>
          <a:xfrm>
            <a:off x="1792288" y="612775"/>
            <a:ext cx="5486400" cy="3425825"/>
          </a:xfrm>
        </p:spPr>
      </p:sp>
      <p:sp>
        <p:nvSpPr>
          <p:cNvPr id="23554" name="Text Placeholder 5"/>
          <p:cNvSpPr>
            <a:spLocks noGrp="1"/>
          </p:cNvSpPr>
          <p:nvPr>
            <p:ph type="body" sz="half" idx="2"/>
          </p:nvPr>
        </p:nvSpPr>
        <p:spPr>
          <a:xfrm>
            <a:off x="1792288" y="4343400"/>
            <a:ext cx="5486400" cy="1828800"/>
          </a:xfrm>
        </p:spPr>
        <p:txBody>
          <a:bodyPr/>
          <a:lstStyle/>
          <a:p>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Picture Placeholder 4"/>
          <p:cNvSpPr>
            <a:spLocks noGrp="1"/>
          </p:cNvSpPr>
          <p:nvPr>
            <p:ph type="pic" idx="1"/>
          </p:nvPr>
        </p:nvSpPr>
        <p:spPr>
          <a:xfrm>
            <a:off x="1792288" y="612775"/>
            <a:ext cx="5486400" cy="3425825"/>
          </a:xfrm>
        </p:spPr>
      </p:sp>
      <p:sp>
        <p:nvSpPr>
          <p:cNvPr id="24578" name="Text Placeholder 5"/>
          <p:cNvSpPr>
            <a:spLocks noGrp="1"/>
          </p:cNvSpPr>
          <p:nvPr>
            <p:ph type="body" sz="half" idx="2"/>
          </p:nvPr>
        </p:nvSpPr>
        <p:spPr>
          <a:xfrm>
            <a:off x="1792288" y="4343400"/>
            <a:ext cx="5486400" cy="1828800"/>
          </a:xfrm>
        </p:spPr>
        <p:txBody>
          <a:bodyPr/>
          <a:lstStyle/>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Picture Placeholder 4"/>
          <p:cNvSpPr>
            <a:spLocks noGrp="1"/>
          </p:cNvSpPr>
          <p:nvPr>
            <p:ph type="pic" idx="1"/>
          </p:nvPr>
        </p:nvSpPr>
        <p:spPr>
          <a:xfrm>
            <a:off x="1792288" y="612775"/>
            <a:ext cx="5486400" cy="2511425"/>
          </a:xfrm>
        </p:spPr>
      </p:sp>
      <p:sp>
        <p:nvSpPr>
          <p:cNvPr id="6" name="Text Placeholder 5"/>
          <p:cNvSpPr>
            <a:spLocks noGrp="1"/>
          </p:cNvSpPr>
          <p:nvPr>
            <p:ph type="body" sz="half" idx="2"/>
          </p:nvPr>
        </p:nvSpPr>
        <p:spPr>
          <a:xfrm>
            <a:off x="1792288" y="3810000"/>
            <a:ext cx="5486400" cy="2362200"/>
          </a:xfrm>
        </p:spPr>
        <p:txBody>
          <a:bodyPr>
            <a:normAutofit/>
          </a:bodyPr>
          <a:lstStyle/>
          <a:p>
            <a:pPr>
              <a:lnSpc>
                <a:spcPct val="90000"/>
              </a:lnSpc>
            </a:pPr>
            <a:r>
              <a:rPr lang="en-US" sz="2200" smtClean="0"/>
              <a:t>     Her friends, Mary Weather, Kristina and Gary, always </a:t>
            </a:r>
            <a:r>
              <a:rPr lang="en-US" sz="2400" smtClean="0"/>
              <a:t>helped</a:t>
            </a:r>
            <a:r>
              <a:rPr lang="en-US" sz="2200" smtClean="0"/>
              <a:t> her by getting food or going to the mail for her because she was teased whenever she went outside.  Alice was called a ‘’horse’’ or a ‘’horn-less freak’’. This made her feel unhappy</a:t>
            </a:r>
            <a:r>
              <a:rPr lang="en-US" sz="200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icture Placeholder 4"/>
          <p:cNvSpPr>
            <a:spLocks noGrp="1"/>
          </p:cNvSpPr>
          <p:nvPr>
            <p:ph type="pic" idx="1"/>
          </p:nvPr>
        </p:nvSpPr>
        <p:spPr>
          <a:xfrm>
            <a:off x="1792288" y="612775"/>
            <a:ext cx="5486400" cy="2587625"/>
          </a:xfrm>
        </p:spPr>
      </p:sp>
      <p:sp>
        <p:nvSpPr>
          <p:cNvPr id="15362" name="Text Placeholder 5"/>
          <p:cNvSpPr>
            <a:spLocks noGrp="1"/>
          </p:cNvSpPr>
          <p:nvPr>
            <p:ph type="body" sz="half" idx="2"/>
          </p:nvPr>
        </p:nvSpPr>
        <p:spPr>
          <a:xfrm>
            <a:off x="1792288" y="3733800"/>
            <a:ext cx="5486400" cy="2438400"/>
          </a:xfrm>
        </p:spPr>
        <p:txBody>
          <a:bodyPr/>
          <a:lstStyle/>
          <a:p>
            <a:r>
              <a:rPr lang="en-US" sz="2400" smtClean="0"/>
              <a:t>     One day Mary Weather, Kristina and Gary were walking along the path when something caught their sight. It was a sign!!  The sigh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Placeholder 5"/>
          <p:cNvSpPr>
            <a:spLocks noGrp="1"/>
          </p:cNvSpPr>
          <p:nvPr>
            <p:ph type="body" sz="half" idx="4294967295"/>
          </p:nvPr>
        </p:nvSpPr>
        <p:spPr>
          <a:xfrm>
            <a:off x="1066800" y="1905000"/>
            <a:ext cx="5638800" cy="4267200"/>
          </a:xfrm>
        </p:spPr>
        <p:txBody>
          <a:bodyPr/>
          <a:lstStyle/>
          <a:p>
            <a:pPr algn="ctr">
              <a:buFont typeface="Arial" charset="0"/>
              <a:buNone/>
            </a:pPr>
            <a:r>
              <a:rPr lang="en-US" sz="3000" b="1" i="1" smtClean="0"/>
              <a:t>Magic Tale Land </a:t>
            </a:r>
          </a:p>
          <a:p>
            <a:pPr algn="ctr">
              <a:buFont typeface="Arial" charset="0"/>
              <a:buNone/>
            </a:pPr>
            <a:r>
              <a:rPr lang="en-US" sz="3000" b="1" i="1" smtClean="0"/>
              <a:t>Race </a:t>
            </a:r>
          </a:p>
          <a:p>
            <a:pPr>
              <a:buFont typeface="Arial" charset="0"/>
              <a:buNone/>
            </a:pPr>
            <a:r>
              <a:rPr lang="en-US" sz="3000" i="1" smtClean="0"/>
              <a:t>The winner will get to choose </a:t>
            </a:r>
          </a:p>
          <a:p>
            <a:pPr>
              <a:buFont typeface="Arial" charset="0"/>
              <a:buNone/>
            </a:pPr>
            <a:r>
              <a:rPr lang="en-US" sz="3000" i="1" smtClean="0"/>
              <a:t>from these choices: A Magic Horn</a:t>
            </a:r>
          </a:p>
          <a:p>
            <a:pPr>
              <a:buFont typeface="Arial" charset="0"/>
              <a:buNone/>
            </a:pPr>
            <a:r>
              <a:rPr lang="en-US" sz="3000" i="1" smtClean="0"/>
              <a:t>A Dishwasher, Or A Rocket.   </a:t>
            </a:r>
          </a:p>
          <a:p>
            <a:pPr>
              <a:buFont typeface="Arial" charset="0"/>
              <a:buNone/>
            </a:pPr>
            <a:r>
              <a:rPr lang="en-US" sz="3000" i="1" smtClean="0"/>
              <a:t> </a:t>
            </a:r>
            <a:r>
              <a:rPr lang="en-US" sz="3000" b="1" i="1" smtClean="0"/>
              <a:t>Date:</a:t>
            </a:r>
            <a:r>
              <a:rPr lang="en-US" sz="3000" i="1" smtClean="0"/>
              <a:t>  5\16\10         </a:t>
            </a:r>
          </a:p>
          <a:p>
            <a:pPr>
              <a:buFont typeface="Arial" charset="0"/>
              <a:buNone/>
            </a:pPr>
            <a:r>
              <a:rPr lang="en-US" sz="3000" b="1" i="1" smtClean="0"/>
              <a:t>Time:</a:t>
            </a:r>
            <a:r>
              <a:rPr lang="en-US" sz="3000" i="1" smtClean="0"/>
              <a:t>  3:00 pm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icture Placeholder 4"/>
          <p:cNvSpPr>
            <a:spLocks noGrp="1"/>
          </p:cNvSpPr>
          <p:nvPr>
            <p:ph type="pic" idx="1"/>
          </p:nvPr>
        </p:nvSpPr>
        <p:spPr>
          <a:xfrm>
            <a:off x="1792288" y="612775"/>
            <a:ext cx="5486400" cy="2892425"/>
          </a:xfrm>
        </p:spPr>
      </p:sp>
      <p:sp>
        <p:nvSpPr>
          <p:cNvPr id="6" name="Text Placeholder 5"/>
          <p:cNvSpPr>
            <a:spLocks noGrp="1"/>
          </p:cNvSpPr>
          <p:nvPr>
            <p:ph type="body" sz="half" idx="2"/>
          </p:nvPr>
        </p:nvSpPr>
        <p:spPr>
          <a:xfrm>
            <a:off x="1792288" y="3810000"/>
            <a:ext cx="5486400" cy="2362200"/>
          </a:xfrm>
        </p:spPr>
        <p:txBody>
          <a:bodyPr>
            <a:normAutofit/>
          </a:bodyPr>
          <a:lstStyle/>
          <a:p>
            <a:pPr>
              <a:lnSpc>
                <a:spcPct val="90000"/>
              </a:lnSpc>
            </a:pPr>
            <a:r>
              <a:rPr lang="en-US" sz="2200" smtClean="0"/>
              <a:t>     As soon as they were done reading the sign they rushed to Alice’s house to tell her the good news.</a:t>
            </a:r>
          </a:p>
          <a:p>
            <a:pPr>
              <a:lnSpc>
                <a:spcPct val="90000"/>
              </a:lnSpc>
            </a:pPr>
            <a:r>
              <a:rPr lang="en-US" sz="2200" smtClean="0"/>
              <a:t>Gary said, “We saw a sign that said you could win a magic horn!!!!!!!!!!!!!!!” </a:t>
            </a:r>
          </a:p>
          <a:p>
            <a:pPr>
              <a:lnSpc>
                <a:spcPct val="90000"/>
              </a:lnSpc>
            </a:pPr>
            <a:r>
              <a:rPr lang="en-US" sz="2200" smtClean="0"/>
              <a:t>They all  cheered until they were out of breath.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Picture Placeholder 4"/>
          <p:cNvSpPr>
            <a:spLocks noGrp="1"/>
          </p:cNvSpPr>
          <p:nvPr>
            <p:ph type="pic" idx="1"/>
          </p:nvPr>
        </p:nvSpPr>
        <p:spPr>
          <a:xfrm>
            <a:off x="1792288" y="612775"/>
            <a:ext cx="5486400" cy="2816225"/>
          </a:xfrm>
        </p:spPr>
      </p:sp>
      <p:sp>
        <p:nvSpPr>
          <p:cNvPr id="18434" name="Text Placeholder 5"/>
          <p:cNvSpPr>
            <a:spLocks noGrp="1"/>
          </p:cNvSpPr>
          <p:nvPr>
            <p:ph type="body" sz="half" idx="2"/>
          </p:nvPr>
        </p:nvSpPr>
        <p:spPr>
          <a:xfrm>
            <a:off x="1792288" y="4038600"/>
            <a:ext cx="5486400" cy="2133600"/>
          </a:xfrm>
        </p:spPr>
        <p:txBody>
          <a:bodyPr/>
          <a:lstStyle/>
          <a:p>
            <a:r>
              <a:rPr lang="en-US" sz="2400" smtClean="0"/>
              <a:t>     Her friends said it would be tomorrow and it would be at 3:00 pm. That night Alice couldn’t 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icture Placeholder 2"/>
          <p:cNvSpPr>
            <a:spLocks noGrp="1"/>
          </p:cNvSpPr>
          <p:nvPr>
            <p:ph type="pic" idx="1"/>
          </p:nvPr>
        </p:nvSpPr>
        <p:spPr>
          <a:xfrm>
            <a:off x="1792288" y="612775"/>
            <a:ext cx="5486400" cy="1825625"/>
          </a:xfrm>
        </p:spPr>
      </p:sp>
      <p:sp>
        <p:nvSpPr>
          <p:cNvPr id="19458" name="Text Placeholder 3"/>
          <p:cNvSpPr>
            <a:spLocks noGrp="1"/>
          </p:cNvSpPr>
          <p:nvPr>
            <p:ph type="body" sz="half" idx="2"/>
          </p:nvPr>
        </p:nvSpPr>
        <p:spPr>
          <a:xfrm>
            <a:off x="1792288" y="3200400"/>
            <a:ext cx="5486400" cy="2971800"/>
          </a:xfrm>
        </p:spPr>
        <p:txBody>
          <a:bodyPr/>
          <a:lstStyle/>
          <a:p>
            <a:r>
              <a:rPr lang="en-US" sz="2400" smtClean="0"/>
              <a:t>     Before  Alice could go to the race she needed to make a fake horn so no one would laugh at her. Next Alice called her friends to sign her up for the big race . After that she adjusted the fake magic horn on her head and then she was almost ready.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icture Placeholder 2"/>
          <p:cNvSpPr>
            <a:spLocks noGrp="1"/>
          </p:cNvSpPr>
          <p:nvPr>
            <p:ph type="pic" idx="1"/>
          </p:nvPr>
        </p:nvSpPr>
        <p:spPr>
          <a:xfrm>
            <a:off x="1792288" y="612775"/>
            <a:ext cx="5486400" cy="2511425"/>
          </a:xfrm>
        </p:spPr>
      </p:sp>
      <p:sp>
        <p:nvSpPr>
          <p:cNvPr id="20482" name="Text Placeholder 3"/>
          <p:cNvSpPr>
            <a:spLocks noGrp="1"/>
          </p:cNvSpPr>
          <p:nvPr>
            <p:ph type="body" sz="half" idx="2"/>
          </p:nvPr>
        </p:nvSpPr>
        <p:spPr>
          <a:xfrm>
            <a:off x="1792288" y="3657600"/>
            <a:ext cx="6056312" cy="2514600"/>
          </a:xfrm>
        </p:spPr>
        <p:txBody>
          <a:bodyPr/>
          <a:lstStyle/>
          <a:p>
            <a:r>
              <a:rPr lang="en-US" sz="2400" smtClean="0"/>
              <a:t>     She had done a 10 mile run around the house, jumping jacks and  30 push ups!!!!!!!!!!! Now she was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Picture Placeholder 2"/>
          <p:cNvSpPr>
            <a:spLocks noGrp="1"/>
          </p:cNvSpPr>
          <p:nvPr>
            <p:ph type="pic" idx="1"/>
          </p:nvPr>
        </p:nvSpPr>
        <p:spPr>
          <a:xfrm>
            <a:off x="1792288" y="612775"/>
            <a:ext cx="5486400" cy="2206625"/>
          </a:xfrm>
        </p:spPr>
      </p:sp>
      <p:sp>
        <p:nvSpPr>
          <p:cNvPr id="4" name="Text Placeholder 3"/>
          <p:cNvSpPr>
            <a:spLocks noGrp="1"/>
          </p:cNvSpPr>
          <p:nvPr>
            <p:ph type="body" sz="half" idx="2"/>
          </p:nvPr>
        </p:nvSpPr>
        <p:spPr>
          <a:xfrm>
            <a:off x="1792288" y="3276600"/>
            <a:ext cx="5751512" cy="2895600"/>
          </a:xfrm>
        </p:spPr>
        <p:txBody>
          <a:bodyPr>
            <a:normAutofit/>
          </a:bodyPr>
          <a:lstStyle/>
          <a:p>
            <a:pPr>
              <a:lnSpc>
                <a:spcPct val="90000"/>
              </a:lnSpc>
            </a:pPr>
            <a:r>
              <a:rPr lang="en-US" sz="2200" smtClean="0"/>
              <a:t>    When the race was about to begin three little elves got in the middle of the path. One was dressed in red, the other one was dressed in yellow and the last one  was dressed in green. They were representing the traffic lights. </a:t>
            </a:r>
          </a:p>
          <a:p>
            <a:pPr>
              <a:lnSpc>
                <a:spcPct val="90000"/>
              </a:lnSpc>
            </a:pPr>
            <a:r>
              <a:rPr lang="en-US" sz="2200" smtClean="0"/>
              <a:t>The elves said, ‘’ Ready?’’                                                               ‘’Set?’’                                                                     “Go!’’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277</TotalTime>
  <Words>335</Words>
  <Application>Microsoft Macintosh PowerPoint</Application>
  <PresentationFormat>On-screen Show (4:3)</PresentationFormat>
  <Paragraphs>19</Paragraphs>
  <Slides>12</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12</vt:i4>
      </vt:variant>
    </vt:vector>
  </HeadingPairs>
  <TitlesOfParts>
    <vt:vector size="15" baseType="lpstr">
      <vt:lpstr>Calibri</vt:lpstr>
      <vt:lpstr>Arial</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Celeste Frazer</cp:lastModifiedBy>
  <cp:revision>11</cp:revision>
  <dcterms:created xsi:type="dcterms:W3CDTF">2010-04-21T13:14:34Z</dcterms:created>
  <dcterms:modified xsi:type="dcterms:W3CDTF">2010-04-22T01:27:40Z</dcterms:modified>
</cp:coreProperties>
</file>